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8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91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40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994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307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2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343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527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14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43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5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6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66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85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5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01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0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793349A-0D03-4D21-A3F3-0CE5327762BB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FA79DFC-3185-4348-925F-FE04DC369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8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EB81-5014-43EF-9915-B4F054E3A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ANDROID 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25D35-EE16-4523-B05C-E1A06D895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ABHINAV K</a:t>
            </a:r>
          </a:p>
        </p:txBody>
      </p:sp>
    </p:spTree>
    <p:extLst>
      <p:ext uri="{BB962C8B-B14F-4D97-AF65-F5344CB8AC3E}">
        <p14:creationId xmlns:p14="http://schemas.microsoft.com/office/powerpoint/2010/main" val="384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704">
            <a:extLst>
              <a:ext uri="{FF2B5EF4-FFF2-40B4-BE49-F238E27FC236}">
                <a16:creationId xmlns:a16="http://schemas.microsoft.com/office/drawing/2014/main" id="{9BEA065F-A961-4D64-A46C-B11503A659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757">
            <a:extLst>
              <a:ext uri="{FF2B5EF4-FFF2-40B4-BE49-F238E27FC236}">
                <a16:creationId xmlns:a16="http://schemas.microsoft.com/office/drawing/2014/main" id="{883409EC-40C0-4A68-A353-03579B855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822">
            <a:extLst>
              <a:ext uri="{FF2B5EF4-FFF2-40B4-BE49-F238E27FC236}">
                <a16:creationId xmlns:a16="http://schemas.microsoft.com/office/drawing/2014/main" id="{4AADA988-18AC-4631-BB74-EEDC82E23B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855">
            <a:extLst>
              <a:ext uri="{FF2B5EF4-FFF2-40B4-BE49-F238E27FC236}">
                <a16:creationId xmlns:a16="http://schemas.microsoft.com/office/drawing/2014/main" id="{0FAFCD89-C3C7-4604-99B2-58D3B75F49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915">
            <a:extLst>
              <a:ext uri="{FF2B5EF4-FFF2-40B4-BE49-F238E27FC236}">
                <a16:creationId xmlns:a16="http://schemas.microsoft.com/office/drawing/2014/main" id="{43638910-A1A9-4270-82E3-A41C6F8AD1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937">
            <a:extLst>
              <a:ext uri="{FF2B5EF4-FFF2-40B4-BE49-F238E27FC236}">
                <a16:creationId xmlns:a16="http://schemas.microsoft.com/office/drawing/2014/main" id="{E043C357-306A-462E-952B-F82C73BBD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013">
            <a:extLst>
              <a:ext uri="{FF2B5EF4-FFF2-40B4-BE49-F238E27FC236}">
                <a16:creationId xmlns:a16="http://schemas.microsoft.com/office/drawing/2014/main" id="{172B801A-091E-414A-A920-7D0E15975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4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031">
            <a:extLst>
              <a:ext uri="{FF2B5EF4-FFF2-40B4-BE49-F238E27FC236}">
                <a16:creationId xmlns:a16="http://schemas.microsoft.com/office/drawing/2014/main" id="{8BE2A8C9-7712-48F2-A210-166D205B3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58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046">
            <a:extLst>
              <a:ext uri="{FF2B5EF4-FFF2-40B4-BE49-F238E27FC236}">
                <a16:creationId xmlns:a16="http://schemas.microsoft.com/office/drawing/2014/main" id="{9BBFF8F7-957F-4BA4-89D9-7A91545F3E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2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115">
            <a:extLst>
              <a:ext uri="{FF2B5EF4-FFF2-40B4-BE49-F238E27FC236}">
                <a16:creationId xmlns:a16="http://schemas.microsoft.com/office/drawing/2014/main" id="{9ADE7833-53A3-47E4-9501-91DF52990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9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342">
            <a:extLst>
              <a:ext uri="{FF2B5EF4-FFF2-40B4-BE49-F238E27FC236}">
                <a16:creationId xmlns:a16="http://schemas.microsoft.com/office/drawing/2014/main" id="{8F559544-3726-43FD-B54E-CE07F529D1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0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149">
            <a:extLst>
              <a:ext uri="{FF2B5EF4-FFF2-40B4-BE49-F238E27FC236}">
                <a16:creationId xmlns:a16="http://schemas.microsoft.com/office/drawing/2014/main" id="{839150CC-DD7B-49AC-A954-778AD4682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234">
            <a:extLst>
              <a:ext uri="{FF2B5EF4-FFF2-40B4-BE49-F238E27FC236}">
                <a16:creationId xmlns:a16="http://schemas.microsoft.com/office/drawing/2014/main" id="{654E8881-1A97-4681-81BB-BFD2A65CF1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4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251">
            <a:extLst>
              <a:ext uri="{FF2B5EF4-FFF2-40B4-BE49-F238E27FC236}">
                <a16:creationId xmlns:a16="http://schemas.microsoft.com/office/drawing/2014/main" id="{ECE4C718-70CD-4A68-A458-4F046B46A8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1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307">
            <a:extLst>
              <a:ext uri="{FF2B5EF4-FFF2-40B4-BE49-F238E27FC236}">
                <a16:creationId xmlns:a16="http://schemas.microsoft.com/office/drawing/2014/main" id="{1ECA2165-A8BD-4194-BD0E-686B12124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403">
            <a:extLst>
              <a:ext uri="{FF2B5EF4-FFF2-40B4-BE49-F238E27FC236}">
                <a16:creationId xmlns:a16="http://schemas.microsoft.com/office/drawing/2014/main" id="{7C6F0CB2-6AF2-4976-86D5-8D29DA9B16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77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449">
            <a:extLst>
              <a:ext uri="{FF2B5EF4-FFF2-40B4-BE49-F238E27FC236}">
                <a16:creationId xmlns:a16="http://schemas.microsoft.com/office/drawing/2014/main" id="{B32EB4A9-4FEF-4DD0-9C0B-6CC303FE3A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527">
            <a:extLst>
              <a:ext uri="{FF2B5EF4-FFF2-40B4-BE49-F238E27FC236}">
                <a16:creationId xmlns:a16="http://schemas.microsoft.com/office/drawing/2014/main" id="{6F19A1E8-3445-44BE-A54D-A4D64E2DD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9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552">
            <a:extLst>
              <a:ext uri="{FF2B5EF4-FFF2-40B4-BE49-F238E27FC236}">
                <a16:creationId xmlns:a16="http://schemas.microsoft.com/office/drawing/2014/main" id="{2F50B660-E2AD-463B-8593-7EF80E2806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7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650">
            <a:extLst>
              <a:ext uri="{FF2B5EF4-FFF2-40B4-BE49-F238E27FC236}">
                <a16:creationId xmlns:a16="http://schemas.microsoft.com/office/drawing/2014/main" id="{B7556DCF-6B90-4F90-97FF-296896729F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0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809">
            <a:extLst>
              <a:ext uri="{FF2B5EF4-FFF2-40B4-BE49-F238E27FC236}">
                <a16:creationId xmlns:a16="http://schemas.microsoft.com/office/drawing/2014/main" id="{5B76B393-E874-457A-87DD-C5CD901B4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414">
            <a:extLst>
              <a:ext uri="{FF2B5EF4-FFF2-40B4-BE49-F238E27FC236}">
                <a16:creationId xmlns:a16="http://schemas.microsoft.com/office/drawing/2014/main" id="{1EB05071-6991-4295-B21E-3BABD7D91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17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825">
            <a:extLst>
              <a:ext uri="{FF2B5EF4-FFF2-40B4-BE49-F238E27FC236}">
                <a16:creationId xmlns:a16="http://schemas.microsoft.com/office/drawing/2014/main" id="{07924648-3830-48A0-848E-DD332969C5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3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4841">
            <a:extLst>
              <a:ext uri="{FF2B5EF4-FFF2-40B4-BE49-F238E27FC236}">
                <a16:creationId xmlns:a16="http://schemas.microsoft.com/office/drawing/2014/main" id="{C66CFCD9-AAB0-44E8-995C-862D933140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3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108">
            <a:extLst>
              <a:ext uri="{FF2B5EF4-FFF2-40B4-BE49-F238E27FC236}">
                <a16:creationId xmlns:a16="http://schemas.microsoft.com/office/drawing/2014/main" id="{148E7670-DB63-4CA6-A535-26E4C429E9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1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126">
            <a:extLst>
              <a:ext uri="{FF2B5EF4-FFF2-40B4-BE49-F238E27FC236}">
                <a16:creationId xmlns:a16="http://schemas.microsoft.com/office/drawing/2014/main" id="{C20CFDB4-3761-4AD2-AECD-E8D6B2466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9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150">
            <a:extLst>
              <a:ext uri="{FF2B5EF4-FFF2-40B4-BE49-F238E27FC236}">
                <a16:creationId xmlns:a16="http://schemas.microsoft.com/office/drawing/2014/main" id="{98037E56-E63B-4A55-993E-6679C03ED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200">
            <a:extLst>
              <a:ext uri="{FF2B5EF4-FFF2-40B4-BE49-F238E27FC236}">
                <a16:creationId xmlns:a16="http://schemas.microsoft.com/office/drawing/2014/main" id="{2960549E-8435-4950-839A-45627DBB05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3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233">
            <a:extLst>
              <a:ext uri="{FF2B5EF4-FFF2-40B4-BE49-F238E27FC236}">
                <a16:creationId xmlns:a16="http://schemas.microsoft.com/office/drawing/2014/main" id="{2003CB6A-344A-494E-BA42-7DF9A4FA61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6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246">
            <a:extLst>
              <a:ext uri="{FF2B5EF4-FFF2-40B4-BE49-F238E27FC236}">
                <a16:creationId xmlns:a16="http://schemas.microsoft.com/office/drawing/2014/main" id="{3604EB01-FC57-445A-ABBE-353DFCB100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3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309">
            <a:extLst>
              <a:ext uri="{FF2B5EF4-FFF2-40B4-BE49-F238E27FC236}">
                <a16:creationId xmlns:a16="http://schemas.microsoft.com/office/drawing/2014/main" id="{A546E55E-2826-4919-B6CC-08A3A8495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1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332">
            <a:extLst>
              <a:ext uri="{FF2B5EF4-FFF2-40B4-BE49-F238E27FC236}">
                <a16:creationId xmlns:a16="http://schemas.microsoft.com/office/drawing/2014/main" id="{62A34407-75FD-4FC2-93C0-C5655DFFD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7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447">
            <a:extLst>
              <a:ext uri="{FF2B5EF4-FFF2-40B4-BE49-F238E27FC236}">
                <a16:creationId xmlns:a16="http://schemas.microsoft.com/office/drawing/2014/main" id="{6454C16F-1CC1-4321-952F-58E0DC6975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8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401">
            <a:extLst>
              <a:ext uri="{FF2B5EF4-FFF2-40B4-BE49-F238E27FC236}">
                <a16:creationId xmlns:a16="http://schemas.microsoft.com/office/drawing/2014/main" id="{DF51620B-1DB6-46F9-974F-DBC833732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449">
            <a:extLst>
              <a:ext uri="{FF2B5EF4-FFF2-40B4-BE49-F238E27FC236}">
                <a16:creationId xmlns:a16="http://schemas.microsoft.com/office/drawing/2014/main" id="{80CDDA31-D752-41E7-A489-3A1CADD45F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84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501">
            <a:extLst>
              <a:ext uri="{FF2B5EF4-FFF2-40B4-BE49-F238E27FC236}">
                <a16:creationId xmlns:a16="http://schemas.microsoft.com/office/drawing/2014/main" id="{FA01336E-2FEF-44EA-8D8E-147269D0F0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0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536">
            <a:extLst>
              <a:ext uri="{FF2B5EF4-FFF2-40B4-BE49-F238E27FC236}">
                <a16:creationId xmlns:a16="http://schemas.microsoft.com/office/drawing/2014/main" id="{39337086-31A4-4AB5-B969-4D409C83C3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0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633">
            <a:extLst>
              <a:ext uri="{FF2B5EF4-FFF2-40B4-BE49-F238E27FC236}">
                <a16:creationId xmlns:a16="http://schemas.microsoft.com/office/drawing/2014/main" id="{A41DF402-38F0-4849-9618-BCCA7E13D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644">
            <a:extLst>
              <a:ext uri="{FF2B5EF4-FFF2-40B4-BE49-F238E27FC236}">
                <a16:creationId xmlns:a16="http://schemas.microsoft.com/office/drawing/2014/main" id="{4518857D-1745-43E7-9F77-ABFD567E5A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9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751">
            <a:extLst>
              <a:ext uri="{FF2B5EF4-FFF2-40B4-BE49-F238E27FC236}">
                <a16:creationId xmlns:a16="http://schemas.microsoft.com/office/drawing/2014/main" id="{7AD296B9-E358-4F1B-9149-AB6F1AA7A5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9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817">
            <a:extLst>
              <a:ext uri="{FF2B5EF4-FFF2-40B4-BE49-F238E27FC236}">
                <a16:creationId xmlns:a16="http://schemas.microsoft.com/office/drawing/2014/main" id="{4BE36281-19FA-4992-AA4B-1F3D152506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19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852">
            <a:extLst>
              <a:ext uri="{FF2B5EF4-FFF2-40B4-BE49-F238E27FC236}">
                <a16:creationId xmlns:a16="http://schemas.microsoft.com/office/drawing/2014/main" id="{EFECF53F-F2F3-4374-824E-F9470FE16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5959">
            <a:extLst>
              <a:ext uri="{FF2B5EF4-FFF2-40B4-BE49-F238E27FC236}">
                <a16:creationId xmlns:a16="http://schemas.microsoft.com/office/drawing/2014/main" id="{AD411D49-CE7C-476C-ABBF-F06A997FB9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512">
            <a:extLst>
              <a:ext uri="{FF2B5EF4-FFF2-40B4-BE49-F238E27FC236}">
                <a16:creationId xmlns:a16="http://schemas.microsoft.com/office/drawing/2014/main" id="{EB03EC62-9C81-415B-AEE2-2CCB07F8F1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07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30036">
            <a:extLst>
              <a:ext uri="{FF2B5EF4-FFF2-40B4-BE49-F238E27FC236}">
                <a16:creationId xmlns:a16="http://schemas.microsoft.com/office/drawing/2014/main" id="{82434E9E-7EB4-4BA5-AFDB-32F7750A17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07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30106">
            <a:extLst>
              <a:ext uri="{FF2B5EF4-FFF2-40B4-BE49-F238E27FC236}">
                <a16:creationId xmlns:a16="http://schemas.microsoft.com/office/drawing/2014/main" id="{3A97CD4D-4EA1-479D-8A3E-52033138CE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9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72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30150">
            <a:extLst>
              <a:ext uri="{FF2B5EF4-FFF2-40B4-BE49-F238E27FC236}">
                <a16:creationId xmlns:a16="http://schemas.microsoft.com/office/drawing/2014/main" id="{6223C662-95D8-41FB-AFC4-F6A737DD2A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559">
            <a:extLst>
              <a:ext uri="{FF2B5EF4-FFF2-40B4-BE49-F238E27FC236}">
                <a16:creationId xmlns:a16="http://schemas.microsoft.com/office/drawing/2014/main" id="{D6998D45-443D-4351-B66B-56AE69B74E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8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619">
            <a:extLst>
              <a:ext uri="{FF2B5EF4-FFF2-40B4-BE49-F238E27FC236}">
                <a16:creationId xmlns:a16="http://schemas.microsoft.com/office/drawing/2014/main" id="{7FB39E7C-401E-4D6D-A119-09078EFD07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1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631">
            <a:extLst>
              <a:ext uri="{FF2B5EF4-FFF2-40B4-BE49-F238E27FC236}">
                <a16:creationId xmlns:a16="http://schemas.microsoft.com/office/drawing/2014/main" id="{699FB217-0A4C-408D-AE2B-D3294905C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2-13 223649">
            <a:extLst>
              <a:ext uri="{FF2B5EF4-FFF2-40B4-BE49-F238E27FC236}">
                <a16:creationId xmlns:a16="http://schemas.microsoft.com/office/drawing/2014/main" id="{4E364532-093C-4A7B-BBAA-91F208D4E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5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218</TotalTime>
  <Words>6</Words>
  <Application>Microsoft Office PowerPoint</Application>
  <PresentationFormat>Widescreen</PresentationFormat>
  <Paragraphs>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Century Gothic</vt:lpstr>
      <vt:lpstr>Wingdings 3</vt:lpstr>
      <vt:lpstr>Ion Boardroom</vt:lpstr>
      <vt:lpstr>ANDROID MODULE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MODULE 1</dc:title>
  <dc:creator>ABHINAV K</dc:creator>
  <cp:lastModifiedBy>ABHINAV K</cp:lastModifiedBy>
  <cp:revision>3</cp:revision>
  <dcterms:created xsi:type="dcterms:W3CDTF">2026-02-13T17:41:04Z</dcterms:created>
  <dcterms:modified xsi:type="dcterms:W3CDTF">2026-02-15T16:58:20Z</dcterms:modified>
</cp:coreProperties>
</file>